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73953"/>
              <a:ext cx="3614530" cy="2102221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040000">
            <a:off x="16237201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7" name="object 237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420000">
            <a:off x="17829421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0640000">
            <a:off x="17812184" y="7758562"/>
            <a:ext cx="2361059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2175" dirty="0">
                <a:solidFill>
                  <a:srgbClr val="0A2A60"/>
                </a:solidFill>
                <a:latin typeface="Trebuchet MS"/>
                <a:cs typeface="Trebuchet MS"/>
              </a:rPr>
              <a:t>12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7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2024-12-10T05:05:58Z</dcterms:created>
  <dcterms:modified xsi:type="dcterms:W3CDTF">2024-12-10T05:07:11Z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